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4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2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5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70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60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95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32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06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74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47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12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EB1F-9B5E-4A89-A3F2-4452CC1FA5DE}" type="datetimeFigureOut">
              <a:rPr lang="it-IT" smtClean="0"/>
              <a:t>27/06/2012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E1FB-6F05-423C-BE8E-F9285E883D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94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vs-spa.it/inc/allegato.php?id=23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32277" y="2734974"/>
            <a:ext cx="3600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400" b="1" dirty="0" err="1"/>
              <a:t>medic</a:t>
            </a:r>
            <a:r>
              <a:rPr lang="it-IT" sz="1400" b="1" dirty="0"/>
              <a:t> 2 all.1 base DM 388 15.07.2003 e D.L. 81 del </a:t>
            </a:r>
            <a:r>
              <a:rPr lang="it-IT" sz="1400" b="1" dirty="0" smtClean="0"/>
              <a:t>09/04/08</a:t>
            </a:r>
            <a:r>
              <a:rPr kumimoji="0" lang="it-IT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</a:t>
            </a:r>
            <a:endParaRPr kumimoji="0" lang="it-IT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AutoShape 2" descr="dettaglio"/>
          <p:cNvSpPr>
            <a:spLocks noChangeAspect="1" noChangeArrowheads="1"/>
          </p:cNvSpPr>
          <p:nvPr/>
        </p:nvSpPr>
        <p:spPr bwMode="auto">
          <a:xfrm>
            <a:off x="2955925" y="1539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3" descr="scarica il pd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19425" y="1539875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28581" y="764326"/>
            <a:ext cx="45003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valigetta MEDIC 2 colore arancio , con supporto per </a:t>
            </a:r>
            <a:r>
              <a:rPr lang="it-IT" sz="1400" dirty="0" smtClean="0"/>
              <a:t>attacco</a:t>
            </a:r>
          </a:p>
          <a:p>
            <a:r>
              <a:rPr lang="it-IT" sz="1400" dirty="0" smtClean="0"/>
              <a:t>a </a:t>
            </a:r>
            <a:r>
              <a:rPr lang="it-IT" sz="1400" dirty="0"/>
              <a:t>parete, maniglia per </a:t>
            </a:r>
            <a:r>
              <a:rPr lang="it-IT" sz="1400" dirty="0" err="1"/>
              <a:t>trasporto,guarnizione</a:t>
            </a:r>
            <a:r>
              <a:rPr lang="it-IT" sz="1400" dirty="0"/>
              <a:t> in neoprene, </a:t>
            </a:r>
            <a:endParaRPr lang="it-IT" sz="1400" dirty="0" smtClean="0"/>
          </a:p>
          <a:p>
            <a:r>
              <a:rPr lang="it-IT" sz="1400" dirty="0" smtClean="0"/>
              <a:t>chiusura </a:t>
            </a:r>
            <a:r>
              <a:rPr lang="it-IT" sz="1400" dirty="0"/>
              <a:t>con due clip rotanti </a:t>
            </a:r>
          </a:p>
          <a:p>
            <a:r>
              <a:rPr lang="it-IT" sz="1400" dirty="0"/>
              <a:t>Peso: Kg.6,20 </a:t>
            </a:r>
            <a:br>
              <a:rPr lang="it-IT" sz="1400" dirty="0"/>
            </a:br>
            <a:r>
              <a:rPr lang="it-IT" sz="1400" dirty="0"/>
              <a:t>Misure: 395x270x135 mm 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92908"/>
              </p:ext>
            </p:extLst>
          </p:nvPr>
        </p:nvGraphicFramePr>
        <p:xfrm>
          <a:off x="179512" y="987243"/>
          <a:ext cx="3771556" cy="5515240"/>
        </p:xfrm>
        <a:graphic>
          <a:graphicData uri="http://schemas.openxmlformats.org/drawingml/2006/table">
            <a:tbl>
              <a:tblPr/>
              <a:tblGrid>
                <a:gridCol w="3771556"/>
              </a:tblGrid>
              <a:tr h="4399903">
                <a:tc>
                  <a:txBody>
                    <a:bodyPr/>
                    <a:lstStyle/>
                    <a:p>
                      <a:r>
                        <a:rPr lang="it-IT" sz="1400" i="1" dirty="0" smtClean="0"/>
                        <a:t>Contenuto</a:t>
                      </a:r>
                      <a:r>
                        <a:rPr lang="it-IT" sz="1400" dirty="0" smtClean="0"/>
                        <a:t>: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1 Copia Decreto </a:t>
                      </a:r>
                      <a:r>
                        <a:rPr lang="it-IT" sz="1400" dirty="0" err="1" smtClean="0"/>
                        <a:t>Min</a:t>
                      </a:r>
                      <a:r>
                        <a:rPr lang="it-IT" sz="1400" dirty="0" smtClean="0"/>
                        <a:t> 388 del 15.07.03 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5 Paia guanti sterili 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1 Mascherina con visiera </a:t>
                      </a:r>
                      <a:r>
                        <a:rPr lang="it-IT" sz="1400" dirty="0" err="1" smtClean="0"/>
                        <a:t>paraschizzi</a:t>
                      </a:r>
                      <a:r>
                        <a:rPr lang="it-IT" sz="1400" dirty="0" smtClean="0"/>
                        <a:t> 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3 Flaconi soluzione fisiologica sterile 500 ml CE 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2 Flaconi disinfettante 500 ml IODOPOVIDONE al 10% iodio PMC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10 Buste compressa garza sterile cm 10x10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2 Buste compressa garza sterile cm 18x40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2 Teli sterili cm 40 x 60 DIN 13152-BR 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2 Pinze sterili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1 Confezione di cotone idrofilo 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1 Astuccio benda tubolare elastica 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2 PLASTOSAN 10 cerotti assortiti 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2 Rocchetti cerotto adesivo m 5 x 2,5 cm 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1 Paio di forbici </a:t>
                      </a:r>
                      <a:r>
                        <a:rPr lang="it-IT" sz="1400" dirty="0" err="1" smtClean="0"/>
                        <a:t>tagliabendaggi</a:t>
                      </a:r>
                      <a:r>
                        <a:rPr lang="it-IT" sz="1400" dirty="0" smtClean="0"/>
                        <a:t> cm 14,5 DIN 58279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3 Lacci emostatici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2 ICE PACK ghiaccio istantaneo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2 Sacchetti per rifiuti sanitari </a:t>
                      </a:r>
                      <a:r>
                        <a:rPr lang="it-IT" sz="1400" dirty="0" err="1" smtClean="0"/>
                        <a:t>minigrip</a:t>
                      </a:r>
                      <a:r>
                        <a:rPr lang="it-IT" sz="1400" dirty="0" smtClean="0"/>
                        <a:t/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1 Termometro clinico digitale CE</a:t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1 Sfigmomanometro PERSONAL con </a:t>
                      </a:r>
                      <a:r>
                        <a:rPr lang="it-IT" sz="1400" dirty="0" err="1" smtClean="0"/>
                        <a:t>fonendo</a:t>
                      </a:r>
                      <a:r>
                        <a:rPr lang="it-IT" sz="1400" dirty="0" smtClean="0"/>
                        <a:t/>
                      </a:r>
                      <a:br>
                        <a:rPr lang="it-IT" sz="1400" dirty="0" smtClean="0"/>
                      </a:br>
                      <a:r>
                        <a:rPr lang="it-IT" sz="1400" dirty="0" smtClean="0"/>
                        <a:t>1 Istruzioni MULTILINGUA p. soccorso </a:t>
                      </a:r>
                      <a:endParaRPr lang="it-IT" sz="14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03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280"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endParaRPr lang="it-IT" sz="14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4590407" y="2060848"/>
            <a:ext cx="3884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Contenuto a norma del DM 388 del 15/07/2003 allegato 1 </a:t>
            </a:r>
            <a:endParaRPr lang="it-IT" sz="1200" dirty="0" smtClean="0"/>
          </a:p>
          <a:p>
            <a:r>
              <a:rPr lang="it-IT" sz="1200" dirty="0" smtClean="0"/>
              <a:t>e </a:t>
            </a:r>
            <a:r>
              <a:rPr lang="it-IT" sz="1200" dirty="0"/>
              <a:t>D.L. 81 del 09/04/08 art.45. Per aziende del gruppo A e B </a:t>
            </a:r>
            <a:endParaRPr lang="it-IT" sz="1200" dirty="0" smtClean="0"/>
          </a:p>
          <a:p>
            <a:r>
              <a:rPr lang="it-IT" sz="1200" dirty="0" smtClean="0"/>
              <a:t>e </a:t>
            </a:r>
            <a:r>
              <a:rPr lang="it-IT" sz="1200" dirty="0"/>
              <a:t>comunque con tre o più lavoratori. </a:t>
            </a:r>
            <a:r>
              <a:rPr lang="it-IT" sz="1200" dirty="0" smtClean="0"/>
              <a:t>. 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01855" y="382284"/>
            <a:ext cx="305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CPS517 COMPLETA ARANCIO </a:t>
            </a:r>
            <a:endParaRPr lang="it-IT" dirty="0"/>
          </a:p>
        </p:txBody>
      </p:sp>
      <p:pic>
        <p:nvPicPr>
          <p:cNvPr id="1026" name="Picture 2" descr="C:\Users\Utente\AppData\Local\Temp\CPS51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21" y="3789040"/>
            <a:ext cx="2990517" cy="225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79</Words>
  <Application>Microsoft Office PowerPoint</Application>
  <PresentationFormat>Presentazione su schermo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Shayna</cp:lastModifiedBy>
  <cp:revision>3</cp:revision>
  <dcterms:created xsi:type="dcterms:W3CDTF">2012-06-27T09:59:11Z</dcterms:created>
  <dcterms:modified xsi:type="dcterms:W3CDTF">2012-06-27T13:14:38Z</dcterms:modified>
</cp:coreProperties>
</file>